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72" r:id="rId8"/>
    <p:sldId id="273" r:id="rId9"/>
    <p:sldId id="263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182"/>
    <p:restoredTop sz="96327"/>
  </p:normalViewPr>
  <p:slideViewPr>
    <p:cSldViewPr snapToGrid="0" snapToObjects="1">
      <p:cViewPr varScale="1">
        <p:scale>
          <a:sx n="54" d="100"/>
          <a:sy n="54" d="100"/>
        </p:scale>
        <p:origin x="232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48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0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8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7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3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5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2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15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61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96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files_read.asp" TargetMode="External"/><Relationship Id="rId2" Type="http://schemas.openxmlformats.org/officeDocument/2006/relationships/hyperlink" Target="https://www.nytimes.com/puzzles/spelling-be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javase/8/docs/api/java/util/TreeMap.html" TargetMode="External"/><Relationship Id="rId4" Type="http://schemas.openxmlformats.org/officeDocument/2006/relationships/hyperlink" Target="https://docs.oracle.com/javase/8/docs/api/java/util/ArrayList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019C325-A0E8-45B5-8246-DDABE9B91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B97F6-4964-A14D-B7FA-C448AFE21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COEN 160 Final Project</a:t>
            </a:r>
            <a:br>
              <a:rPr lang="en-US" sz="4100">
                <a:solidFill>
                  <a:schemeClr val="bg1"/>
                </a:solidFill>
              </a:rPr>
            </a:br>
            <a:r>
              <a:rPr lang="en-US" sz="4100">
                <a:solidFill>
                  <a:schemeClr val="bg1"/>
                </a:solidFill>
              </a:rPr>
              <a:t>Spelling Bee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41D7E-1344-DD4F-A928-18966407D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Kobe Tran</a:t>
            </a:r>
          </a:p>
          <a:p>
            <a:r>
              <a:rPr lang="en-US" sz="2000" dirty="0">
                <a:solidFill>
                  <a:schemeClr val="bg1"/>
                </a:solidFill>
              </a:rPr>
              <a:t>(Individual project)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0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5B23-2DE1-F74A-BE8B-168B4E49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75F13-53C5-1344-A2AC-C2730D2A5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select a game text file, which outlines letters and word bank in a specific way.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 class with fields for the: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Essential Letter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Jumble Letters (stored in </a:t>
            </a:r>
            <a:r>
              <a:rPr lang="en-US" dirty="0" err="1"/>
              <a:t>ArrayList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Word Bank (stored in </a:t>
            </a:r>
            <a:r>
              <a:rPr lang="en-US" dirty="0" err="1"/>
              <a:t>TreeMap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Object reads file and stores contents in the object’s data structure fields above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GUI uses the data stored in the fields to make the game function properly</a:t>
            </a:r>
          </a:p>
        </p:txBody>
      </p:sp>
    </p:spTree>
    <p:extLst>
      <p:ext uri="{BB962C8B-B14F-4D97-AF65-F5344CB8AC3E}">
        <p14:creationId xmlns:p14="http://schemas.microsoft.com/office/powerpoint/2010/main" val="1093310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9DEF-4683-BB4E-9E3B-01617103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094F-DDA9-6E4E-A87C-9855FB7FA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Code</a:t>
            </a:r>
          </a:p>
        </p:txBody>
      </p:sp>
    </p:spTree>
    <p:extLst>
      <p:ext uri="{BB962C8B-B14F-4D97-AF65-F5344CB8AC3E}">
        <p14:creationId xmlns:p14="http://schemas.microsoft.com/office/powerpoint/2010/main" val="429278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AF26F-EDF8-F54C-AF3D-FA8E1564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Output Sample 1 (just loaded text file)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143365-F1D6-6B46-9465-911D7416D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11" r="9922" b="-2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4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43263-77C2-384B-A1C9-09C15377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Output Sample 2 (words added)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716E8D6-3C27-7945-A491-22AC0D951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32" r="16073" b="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1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83198-7562-FB47-A922-FE8B5253D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Output Sample 3 (invalid messages)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4D10B1F-D41F-0F49-9A71-00CFDFD70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17" r="12175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27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BCACC-3FBC-3547-8271-964EE663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Output Sample 4 (more invalid messages)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AEA584E-0398-2244-A228-CDD2A64CF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7" r="17642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29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62E9F-391E-864B-9ACA-78D6EC69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Output Sample 5 (Winner Screen)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68C29F7-9A36-3A4D-B10B-7097A2C2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30" r="15043" b="2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43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BAC7D-6020-1E4F-8C3C-22E1713B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6C5BE-73C4-ED40-B06E-0D19EC11B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Spelling Bee can be easily implemented in Java using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OO design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ArrayList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TreeMap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GUI interfaces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 is a versatile language that can create a good GUI interfaces for real word applications.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Debugging in Java is easier thanks to both the GUI and terminal to see where errors can arise.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48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10479-6461-FE4B-92FD-26E41CCE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08104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4B294-B8A3-AA42-BC97-1F57E4760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86678"/>
            <a:ext cx="10027920" cy="34714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https://www.nytimes.com/puzzles/spelling-bee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https://www.w3schools.com/java/java_files_read.asp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https://docs.oracle.com/javase/8/docs/api/java/util/ArrayList.html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https://docs.oracle.com/javase/8/docs/api/java/util/TreeMap.html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Grover, Radhika. Programming With Java A Multimedia Approach.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Grover, Radhika. Lecture Slides. </a:t>
            </a:r>
            <a:r>
              <a:rPr lang="en-US"/>
              <a:t>Chapters 9, 10, 11, 12.</a:t>
            </a:r>
          </a:p>
        </p:txBody>
      </p:sp>
    </p:spTree>
    <p:extLst>
      <p:ext uri="{BB962C8B-B14F-4D97-AF65-F5344CB8AC3E}">
        <p14:creationId xmlns:p14="http://schemas.microsoft.com/office/powerpoint/2010/main" val="254851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41F84-4912-C64D-849D-855104FD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08104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3229-E2DE-FD4E-B0BA-78171440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5104"/>
            <a:ext cx="10027920" cy="4453042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Spelling Bee Game Rules / Parameters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How to Win? 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Design Ideas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UML Diagram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Activity Diagram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Technologies Used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Code Overview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Demo Time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Output Samples 1-5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Conclusions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References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4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6C3E8-8440-8348-A446-EB73CEF1C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Spelling Bee Game Rules/Parameters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C04E1-D7EB-3D45-8EB9-FF096B2D8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One Essential Letter</a:t>
            </a:r>
            <a:r>
              <a:rPr lang="en-US" dirty="0"/>
              <a:t>: This letter must be included in the word guessed by the player. The letter can be placed anywhere in the word but must appear at least once.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Six random jumble letters</a:t>
            </a:r>
            <a:r>
              <a:rPr lang="en-US" dirty="0"/>
              <a:t>: To form a word, other letters need to go along with the essential letter. These jumble letters can appear any number of times or none at all to create a word.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Size must be larger than </a:t>
            </a:r>
            <a:r>
              <a:rPr lang="en-US" i="1" dirty="0"/>
              <a:t>three letters</a:t>
            </a:r>
            <a:r>
              <a:rPr lang="en-US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Score is determined by </a:t>
            </a:r>
            <a:r>
              <a:rPr lang="en-US"/>
              <a:t>word size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464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F7D8B-463F-6A49-B0FA-3BBA6EA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to Win?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BCD7B-AEB7-D442-B565-922DB167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If rules are met, find every word that matches in the game’s dictionary using the provided letters presented to you.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Once you matched all the words, you win!</a:t>
            </a:r>
          </a:p>
        </p:txBody>
      </p:sp>
    </p:spTree>
    <p:extLst>
      <p:ext uri="{BB962C8B-B14F-4D97-AF65-F5344CB8AC3E}">
        <p14:creationId xmlns:p14="http://schemas.microsoft.com/office/powerpoint/2010/main" val="352598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0B3F4-C39D-4E40-8314-EC1E7709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Design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EACDB-39ED-7848-B145-0725656D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7 buttons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Essential letter button will be different (shaded orange)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Six regular buttons for the jumble letters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 field of the word player is trying to guess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 Button to clear display field if player made a mistake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Enter Button to submit guessed word for game to check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Message field to notify player of word match found or invalid words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343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0B3F4-C39D-4E40-8314-EC1E7709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Design Ideas (con.)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EACDB-39ED-7848-B145-0725656D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Message field will also alert user when player won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Score field to track the points earned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Exit button for user to exit game if a winner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Two Text Areas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List of matched words player already found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How to play message at top of GUI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226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77F79-47AA-9F4B-A603-2E40BCCF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UML Diagram</a:t>
            </a: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9E84AA26-EF50-C340-A759-642A49C74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7031" y="0"/>
            <a:ext cx="7559284" cy="6858000"/>
          </a:xfrm>
        </p:spPr>
      </p:pic>
    </p:spTree>
    <p:extLst>
      <p:ext uri="{BB962C8B-B14F-4D97-AF65-F5344CB8AC3E}">
        <p14:creationId xmlns:p14="http://schemas.microsoft.com/office/powerpoint/2010/main" val="353625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78F22-E954-9142-B299-0B76F74C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Activity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EC4668F-6EB2-0C43-AB00-4176011CD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44" b="11914"/>
          <a:stretch/>
        </p:blipFill>
        <p:spPr>
          <a:xfrm>
            <a:off x="4648609" y="1"/>
            <a:ext cx="7537706" cy="6724356"/>
          </a:xfrm>
        </p:spPr>
      </p:pic>
    </p:spTree>
    <p:extLst>
      <p:ext uri="{BB962C8B-B14F-4D97-AF65-F5344CB8AC3E}">
        <p14:creationId xmlns:p14="http://schemas.microsoft.com/office/powerpoint/2010/main" val="2343203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DBE02-E8C6-4446-AF9D-BA01CEF4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F224D-1346-4B4F-A6FA-ACF6D4750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In Java OO Design And Programming Techniques </a:t>
            </a:r>
          </a:p>
          <a:p>
            <a:pPr marL="0" indent="0">
              <a:buNone/>
            </a:pPr>
            <a:r>
              <a:rPr lang="en-US" dirty="0"/>
              <a:t>No Database (used files instead)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87186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7371F"/>
      </a:dk2>
      <a:lt2>
        <a:srgbClr val="E7E2E8"/>
      </a:lt2>
      <a:accent1>
        <a:srgbClr val="47B830"/>
      </a:accent1>
      <a:accent2>
        <a:srgbClr val="76B223"/>
      </a:accent2>
      <a:accent3>
        <a:srgbClr val="A6A72C"/>
      </a:accent3>
      <a:accent4>
        <a:srgbClr val="C58427"/>
      </a:accent4>
      <a:accent5>
        <a:srgbClr val="D75339"/>
      </a:accent5>
      <a:accent6>
        <a:srgbClr val="C5274E"/>
      </a:accent6>
      <a:hlink>
        <a:srgbClr val="BF6A3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576</Words>
  <Application>Microsoft Macintosh PowerPoint</Application>
  <PresentationFormat>Widescreen</PresentationFormat>
  <Paragraphs>74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Sagona Book</vt:lpstr>
      <vt:lpstr>Sagona ExtraLight</vt:lpstr>
      <vt:lpstr>Wingdings</vt:lpstr>
      <vt:lpstr>RetrospectVTI</vt:lpstr>
      <vt:lpstr>COEN 160 Final Project Spelling Bee</vt:lpstr>
      <vt:lpstr>Table of Contents</vt:lpstr>
      <vt:lpstr>Spelling Bee Game Rules/Parameters</vt:lpstr>
      <vt:lpstr>How to Win?</vt:lpstr>
      <vt:lpstr>Design Ideas</vt:lpstr>
      <vt:lpstr>Design Ideas (con.)</vt:lpstr>
      <vt:lpstr>UML Diagram</vt:lpstr>
      <vt:lpstr>Activity Diagram</vt:lpstr>
      <vt:lpstr>Technologies Used</vt:lpstr>
      <vt:lpstr>Code Overview</vt:lpstr>
      <vt:lpstr>Demo Time</vt:lpstr>
      <vt:lpstr>Output Sample 1 (just loaded text file)</vt:lpstr>
      <vt:lpstr>Output Sample 2 (words added)</vt:lpstr>
      <vt:lpstr>Output Sample 3 (invalid messages)</vt:lpstr>
      <vt:lpstr>Output Sample 4 (more invalid messages)</vt:lpstr>
      <vt:lpstr>Output Sample 5 (Winner Screen)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COEN 160 Final Project Spelling Bee</dc:title>
  <dc:creator>Kobe Tran</dc:creator>
  <cp:lastModifiedBy>Kobe Tran</cp:lastModifiedBy>
  <cp:revision>4</cp:revision>
  <dcterms:created xsi:type="dcterms:W3CDTF">2021-12-12T23:09:16Z</dcterms:created>
  <dcterms:modified xsi:type="dcterms:W3CDTF">2021-12-13T01:24:00Z</dcterms:modified>
</cp:coreProperties>
</file>